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84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82" r:id="rId13"/>
    <p:sldId id="270" r:id="rId14"/>
    <p:sldId id="271" r:id="rId15"/>
    <p:sldId id="273" r:id="rId16"/>
    <p:sldId id="276" r:id="rId17"/>
    <p:sldId id="277" r:id="rId18"/>
    <p:sldId id="278" r:id="rId19"/>
    <p:sldId id="280" r:id="rId20"/>
    <p:sldId id="281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8F2D1-7E0A-4B12-AE5D-E70DED0423A7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AD5E8-71D3-4104-A0C1-69CDB2385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9C5D-4885-4A60-A8AE-49A7149417A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129736" cy="30121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 истории образования </a:t>
            </a:r>
            <a:r>
              <a:rPr lang="ru-RU" sz="5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ПАДУНСКОЙ СРЕДНЕЙ ШКОЛЫ</a:t>
            </a:r>
            <a:endParaRPr lang="ru-RU" sz="5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3645024"/>
            <a:ext cx="432048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 smtClean="0"/>
              <a:t>Направление: История моей школы</a:t>
            </a:r>
          </a:p>
          <a:p>
            <a:r>
              <a:rPr lang="ru-RU" sz="1500" b="1" dirty="0" smtClean="0"/>
              <a:t>Название: «Из  истории образования </a:t>
            </a:r>
            <a:r>
              <a:rPr lang="ru-RU" sz="1500" b="1" dirty="0" err="1" smtClean="0"/>
              <a:t>Падунской</a:t>
            </a:r>
            <a:r>
              <a:rPr lang="ru-RU" sz="1500" b="1" dirty="0" smtClean="0"/>
              <a:t> средней школы»</a:t>
            </a:r>
          </a:p>
          <a:p>
            <a:r>
              <a:rPr lang="ru-RU" sz="1500" b="1" dirty="0" err="1" smtClean="0"/>
              <a:t>Выполнил:Злипух</a:t>
            </a:r>
            <a:r>
              <a:rPr lang="ru-RU" sz="1500" b="1" dirty="0" smtClean="0"/>
              <a:t> Степан Дмитриевич,</a:t>
            </a:r>
          </a:p>
          <a:p>
            <a:r>
              <a:rPr lang="ru-RU" sz="1500" b="1" dirty="0" smtClean="0"/>
              <a:t>МБОУ «</a:t>
            </a:r>
            <a:r>
              <a:rPr lang="ru-RU" sz="1500" b="1" dirty="0" err="1" smtClean="0"/>
              <a:t>Падунская</a:t>
            </a:r>
            <a:r>
              <a:rPr lang="ru-RU" sz="1500" b="1" dirty="0" smtClean="0"/>
              <a:t> СОШ», 9 класс, п.ст. </a:t>
            </a:r>
            <a:r>
              <a:rPr lang="ru-RU" sz="1500" b="1" dirty="0" err="1" smtClean="0"/>
              <a:t>Падунская</a:t>
            </a:r>
            <a:r>
              <a:rPr lang="ru-RU" sz="1500" b="1" dirty="0" smtClean="0"/>
              <a:t>, </a:t>
            </a:r>
            <a:r>
              <a:rPr lang="ru-RU" sz="1500" b="1" dirty="0" err="1" smtClean="0"/>
              <a:t>Промышленновкий</a:t>
            </a:r>
            <a:r>
              <a:rPr lang="ru-RU" sz="1500" b="1" dirty="0" smtClean="0"/>
              <a:t> муниципальный округ.</a:t>
            </a:r>
          </a:p>
          <a:p>
            <a:r>
              <a:rPr lang="ru-RU" sz="1500" b="1" dirty="0" smtClean="0"/>
              <a:t>Руководитель: Штерцер Ирина</a:t>
            </a:r>
            <a:r>
              <a:rPr lang="en-US" sz="1500" b="1" dirty="0" smtClean="0"/>
              <a:t> </a:t>
            </a:r>
            <a:r>
              <a:rPr lang="ru-RU" sz="1500" b="1" dirty="0" smtClean="0"/>
              <a:t>Александровна, учитель истории и обществознания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573016"/>
            <a:ext cx="3816424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Многое стирается в человеческой памяти, многое забывается, но школу, где человек начинает познавать мир забыть невозможно. </a:t>
            </a:r>
            <a:endParaRPr lang="ru-RU" sz="2400" b="1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692696"/>
            <a:ext cx="3312368" cy="56166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i="1" dirty="0" smtClean="0"/>
              <a:t>Ученицы 9 «А» класса</a:t>
            </a:r>
            <a:br>
              <a:rPr lang="ru-RU" sz="2000" b="1" i="1" dirty="0" smtClean="0"/>
            </a:br>
            <a:r>
              <a:rPr lang="ru-RU" sz="2000" b="1" i="1" dirty="0" smtClean="0"/>
              <a:t>(выпускницы 1957г):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err="1" smtClean="0"/>
              <a:t>Бубенчикова</a:t>
            </a:r>
            <a:r>
              <a:rPr lang="ru-RU" sz="2000" b="1" dirty="0" smtClean="0"/>
              <a:t> Галя,</a:t>
            </a:r>
            <a:br>
              <a:rPr lang="ru-RU" sz="2000" b="1" dirty="0" smtClean="0"/>
            </a:br>
            <a:r>
              <a:rPr lang="ru-RU" sz="2000" b="1" dirty="0" smtClean="0"/>
              <a:t>Журавлева Валя,</a:t>
            </a:r>
            <a:br>
              <a:rPr lang="ru-RU" sz="2000" b="1" dirty="0" smtClean="0"/>
            </a:br>
            <a:r>
              <a:rPr lang="ru-RU" sz="2000" b="1" dirty="0" err="1" smtClean="0"/>
              <a:t>Дрейфельд</a:t>
            </a:r>
            <a:r>
              <a:rPr lang="ru-RU" sz="2000" b="1" dirty="0" smtClean="0"/>
              <a:t> Надя,</a:t>
            </a:r>
            <a:br>
              <a:rPr lang="ru-RU" sz="2000" b="1" dirty="0" smtClean="0"/>
            </a:br>
            <a:r>
              <a:rPr lang="ru-RU" sz="2000" b="1" dirty="0" err="1" smtClean="0"/>
              <a:t>Комник</a:t>
            </a:r>
            <a:r>
              <a:rPr lang="ru-RU" sz="2000" b="1" dirty="0" smtClean="0"/>
              <a:t> Зина,</a:t>
            </a:r>
          </a:p>
          <a:p>
            <a:r>
              <a:rPr lang="ru-RU" sz="2000" b="1" dirty="0" err="1" smtClean="0"/>
              <a:t>Бутырова</a:t>
            </a:r>
            <a:r>
              <a:rPr lang="ru-RU" sz="2000" b="1" dirty="0" smtClean="0"/>
              <a:t> Раиса Васильевна</a:t>
            </a:r>
            <a:br>
              <a:rPr lang="ru-RU" sz="2000" b="1" dirty="0" smtClean="0"/>
            </a:br>
            <a:r>
              <a:rPr lang="ru-RU" sz="2000" b="1" dirty="0" smtClean="0"/>
              <a:t>(учит. </a:t>
            </a:r>
            <a:r>
              <a:rPr lang="ru-RU" sz="2000" b="1" dirty="0" err="1" smtClean="0"/>
              <a:t>рус.яз</a:t>
            </a:r>
            <a:r>
              <a:rPr lang="ru-RU" sz="2000" b="1" dirty="0" smtClean="0"/>
              <a:t>. и лит.)</a:t>
            </a:r>
          </a:p>
          <a:p>
            <a:r>
              <a:rPr lang="ru-RU" sz="2000" b="1" dirty="0" smtClean="0"/>
              <a:t>Орлова Вера Николаевна</a:t>
            </a:r>
          </a:p>
          <a:p>
            <a:r>
              <a:rPr lang="ru-RU" sz="2000" b="1" dirty="0" smtClean="0"/>
              <a:t>(ст. пионервожатая)</a:t>
            </a:r>
          </a:p>
          <a:p>
            <a:pPr>
              <a:buNone/>
            </a:pPr>
            <a:r>
              <a:rPr lang="ru-RU" sz="2000" b="1" dirty="0" smtClean="0"/>
              <a:t> </a:t>
            </a:r>
          </a:p>
          <a:p>
            <a:pPr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 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21308" b="21839"/>
          <a:stretch/>
        </p:blipFill>
        <p:spPr bwMode="auto">
          <a:xfrm rot="16200000">
            <a:off x="557808" y="998984"/>
            <a:ext cx="4752528" cy="5868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9552" y="476672"/>
            <a:ext cx="4536504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 этом снимке Орлова В.Н.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 учениками первого выпуска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332656"/>
            <a:ext cx="3096344" cy="28083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b="1" dirty="0" smtClean="0"/>
              <a:t>Делегация пионеров </a:t>
            </a:r>
            <a:r>
              <a:rPr lang="ru-RU" sz="1400" b="1" dirty="0" err="1" smtClean="0"/>
              <a:t>Падунской</a:t>
            </a:r>
            <a:r>
              <a:rPr lang="ru-RU" sz="1400" b="1" dirty="0" smtClean="0"/>
              <a:t> школы на районом слете </a:t>
            </a:r>
            <a:br>
              <a:rPr lang="ru-RU" sz="1400" b="1" dirty="0" smtClean="0"/>
            </a:br>
            <a:r>
              <a:rPr lang="ru-RU" sz="1400" b="1" dirty="0" smtClean="0"/>
              <a:t>пионеров, посвященном Дню пионерии. Старшая </a:t>
            </a:r>
            <a:br>
              <a:rPr lang="ru-RU" sz="1400" b="1" dirty="0" smtClean="0"/>
            </a:br>
            <a:r>
              <a:rPr lang="ru-RU" sz="1400" b="1" dirty="0" smtClean="0"/>
              <a:t>пионер вожатая: </a:t>
            </a:r>
            <a:r>
              <a:rPr lang="ru-RU" sz="1400" b="1" dirty="0" err="1" smtClean="0"/>
              <a:t>Стещенко</a:t>
            </a:r>
            <a:r>
              <a:rPr lang="ru-RU" sz="1400" b="1" dirty="0" smtClean="0"/>
              <a:t> Нина Ивановна</a:t>
            </a:r>
            <a:r>
              <a:rPr lang="en-US" sz="1400" b="1" dirty="0" smtClean="0"/>
              <a:t>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en-US" sz="1400" b="1" dirty="0" smtClean="0"/>
              <a:t>(</a:t>
            </a:r>
            <a:r>
              <a:rPr lang="ru-RU" sz="1400" b="1" dirty="0" smtClean="0"/>
              <a:t>Районный слет пионеров</a:t>
            </a:r>
            <a:br>
              <a:rPr lang="ru-RU" sz="1400" b="1" dirty="0" smtClean="0"/>
            </a:br>
            <a:r>
              <a:rPr lang="ru-RU" sz="1400" b="1" dirty="0" smtClean="0"/>
              <a:t> 27 мая 1962 г.)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8170" b="13203"/>
          <a:stretch/>
        </p:blipFill>
        <p:spPr>
          <a:xfrm rot="16200000">
            <a:off x="4549688" y="2299184"/>
            <a:ext cx="3284984" cy="5112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3464" b="12615"/>
          <a:stretch/>
        </p:blipFill>
        <p:spPr>
          <a:xfrm rot="16200000">
            <a:off x="913284" y="-733771"/>
            <a:ext cx="4005064" cy="5472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8501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1" dirty="0" smtClean="0"/>
              <a:t>Июль 1962г. Торжественная линейка, посвященная открытию сезона пионерского лагеря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0450" t="18758" b="19477"/>
          <a:stretch/>
        </p:blipFill>
        <p:spPr>
          <a:xfrm rot="16200000">
            <a:off x="1777380" y="-329108"/>
            <a:ext cx="5661248" cy="8712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1" dirty="0" smtClean="0"/>
              <a:t>Встреча с участниками Великой Октябрьской</a:t>
            </a:r>
            <a:br>
              <a:rPr lang="ru-RU" sz="1800" b="1" dirty="0" smtClean="0"/>
            </a:br>
            <a:r>
              <a:rPr lang="ru-RU" sz="1800" b="1" dirty="0" smtClean="0"/>
              <a:t>революции и гражданской войны – Чазовым Капитоном</a:t>
            </a:r>
            <a:br>
              <a:rPr lang="ru-RU" sz="1800" b="1" dirty="0" smtClean="0"/>
            </a:br>
            <a:r>
              <a:rPr lang="ru-RU" sz="1800" b="1" dirty="0" smtClean="0"/>
              <a:t> </a:t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6876256" y="692696"/>
            <a:ext cx="1656184" cy="40324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/>
              <a:t>19 мая 1962г. Празднование 50-летия пионерии</a:t>
            </a:r>
            <a:endParaRPr lang="ru-RU" sz="2000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9739" b="14575"/>
          <a:stretch/>
        </p:blipFill>
        <p:spPr>
          <a:xfrm rot="16200000">
            <a:off x="1295637" y="-639453"/>
            <a:ext cx="4392488" cy="648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0"/>
            <a:ext cx="4860032" cy="11967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На снимке инструментальный ансамбль </a:t>
            </a:r>
            <a:r>
              <a:rPr lang="ru-RU" sz="1400" b="1" dirty="0" err="1" smtClean="0">
                <a:solidFill>
                  <a:schemeClr val="tx1"/>
                </a:solidFill>
              </a:rPr>
              <a:t>Падунской</a:t>
            </a:r>
            <a:r>
              <a:rPr lang="ru-RU" sz="1400" b="1" dirty="0" smtClean="0">
                <a:solidFill>
                  <a:schemeClr val="tx1"/>
                </a:solidFill>
              </a:rPr>
              <a:t> СОШ. </a:t>
            </a:r>
            <a:r>
              <a:rPr lang="ru-RU" sz="1200" b="1" i="1" dirty="0" smtClean="0">
                <a:solidFill>
                  <a:schemeClr val="tx1"/>
                </a:solidFill>
              </a:rPr>
              <a:t>Справа налево: </a:t>
            </a:r>
            <a:r>
              <a:rPr lang="ru-RU" sz="1200" b="1" i="1" dirty="0" err="1" smtClean="0">
                <a:solidFill>
                  <a:schemeClr val="tx1"/>
                </a:solidFill>
              </a:rPr>
              <a:t>Л.И.Михешкина</a:t>
            </a:r>
            <a:r>
              <a:rPr lang="ru-RU" sz="1200" b="1" i="1" dirty="0" smtClean="0">
                <a:solidFill>
                  <a:schemeClr val="tx1"/>
                </a:solidFill>
              </a:rPr>
              <a:t>., </a:t>
            </a:r>
            <a:r>
              <a:rPr lang="ru-RU" sz="1200" b="1" i="1" dirty="0" err="1" smtClean="0">
                <a:solidFill>
                  <a:schemeClr val="tx1"/>
                </a:solidFill>
              </a:rPr>
              <a:t>Воротилина</a:t>
            </a:r>
            <a:r>
              <a:rPr lang="ru-RU" sz="1200" b="1" i="1" dirty="0" smtClean="0">
                <a:solidFill>
                  <a:schemeClr val="tx1"/>
                </a:solidFill>
              </a:rPr>
              <a:t> А.Д., Мостовщиков Д.И., </a:t>
            </a:r>
            <a:r>
              <a:rPr lang="ru-RU" sz="1200" b="1" i="1" dirty="0" err="1" smtClean="0">
                <a:solidFill>
                  <a:schemeClr val="tx1"/>
                </a:solidFill>
              </a:rPr>
              <a:t>Михешкин</a:t>
            </a:r>
            <a:r>
              <a:rPr lang="ru-RU" sz="1200" b="1" i="1" dirty="0" smtClean="0">
                <a:solidFill>
                  <a:schemeClr val="tx1"/>
                </a:solidFill>
              </a:rPr>
              <a:t> Юрий, 10 класс., </a:t>
            </a:r>
            <a:r>
              <a:rPr lang="ru-RU" sz="1200" b="1" i="1" dirty="0" err="1" smtClean="0">
                <a:solidFill>
                  <a:schemeClr val="tx1"/>
                </a:solidFill>
              </a:rPr>
              <a:t>Байбакова</a:t>
            </a:r>
            <a:r>
              <a:rPr lang="ru-RU" sz="1200" b="1" i="1" dirty="0" smtClean="0">
                <a:solidFill>
                  <a:schemeClr val="tx1"/>
                </a:solidFill>
              </a:rPr>
              <a:t> Н.Г., Христич Н.К.</a:t>
            </a:r>
            <a:br>
              <a:rPr lang="ru-RU" sz="1200" b="1" i="1" dirty="0" smtClean="0">
                <a:solidFill>
                  <a:schemeClr val="tx1"/>
                </a:solidFill>
              </a:rPr>
            </a:b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877272"/>
            <a:ext cx="4499992" cy="9807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ru-RU" sz="1800" b="1" dirty="0" smtClean="0"/>
          </a:p>
          <a:p>
            <a:pPr algn="ctr"/>
            <a:r>
              <a:rPr lang="ru-RU" sz="1800" b="1" dirty="0" err="1" smtClean="0"/>
              <a:t>Падунская</a:t>
            </a:r>
            <a:r>
              <a:rPr lang="ru-RU" sz="1800" b="1" dirty="0" smtClean="0"/>
              <a:t> СОШ  всегда славилась художественной самодеятельностью </a:t>
            </a:r>
            <a:endParaRPr lang="ru-RU" sz="1800" b="1" dirty="0"/>
          </a:p>
        </p:txBody>
      </p:sp>
      <p:pic>
        <p:nvPicPr>
          <p:cNvPr id="4" name="Рисунок 3" descr="C:\Users\Admin\Pictures\2019-02-03\009.jpg"/>
          <p:cNvPicPr/>
          <p:nvPr/>
        </p:nvPicPr>
        <p:blipFill>
          <a:blip r:embed="rId2" cstate="print"/>
          <a:srcRect l="940" r="1316" b="1441"/>
          <a:stretch>
            <a:fillRect/>
          </a:stretch>
        </p:blipFill>
        <p:spPr bwMode="auto">
          <a:xfrm>
            <a:off x="4860032" y="1124744"/>
            <a:ext cx="4104456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Admin\Pictures\2019-02-03\019.jpg"/>
          <p:cNvPicPr/>
          <p:nvPr/>
        </p:nvPicPr>
        <p:blipFill>
          <a:blip r:embed="rId3" cstate="print"/>
          <a:srcRect l="1923" t="3489" r="1122" b="1628"/>
          <a:stretch>
            <a:fillRect/>
          </a:stretch>
        </p:blipFill>
        <p:spPr bwMode="auto">
          <a:xfrm>
            <a:off x="179512" y="0"/>
            <a:ext cx="4355976" cy="3284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E:\Users\Новая папка\Учителя ветераны\Фоминых Валентина Николаевна\Фото студенчество и трудовая деятельность\В составе художественной самодеятельности  (вторая справа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471601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Users\Новая папка\Учителя ветераны\Фоминых Валентина Николаевна\Фото студенчество и трудовая деятельность\Валентина Николаевна активный участник художественной самодеятельности.jpg"/>
          <p:cNvPicPr/>
          <p:nvPr/>
        </p:nvPicPr>
        <p:blipFill>
          <a:blip r:embed="rId5" cstate="print"/>
          <a:srcRect l="2565" b="4009"/>
          <a:stretch>
            <a:fillRect/>
          </a:stretch>
        </p:blipFill>
        <p:spPr bwMode="auto">
          <a:xfrm>
            <a:off x="4644008" y="3789040"/>
            <a:ext cx="4499992" cy="306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024336" cy="10527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b="1" dirty="0" smtClean="0">
                <a:solidFill>
                  <a:schemeClr val="tx1"/>
                </a:solidFill>
              </a:rPr>
              <a:t>Подготовка участниц к демонстрации своих моделей 1970-е годы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0"/>
            <a:ext cx="2520280" cy="26369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Акробатический этюд выполняют старшеклассники </a:t>
            </a:r>
            <a:r>
              <a:rPr lang="ru-RU" sz="1400" b="1" dirty="0" err="1" smtClean="0">
                <a:latin typeface="+mj-lt"/>
                <a:cs typeface="Times New Roman" pitchFamily="18" charset="0"/>
              </a:rPr>
              <a:t>Хоружий</a:t>
            </a:r>
            <a:r>
              <a:rPr lang="ru-RU" sz="1400" b="1" dirty="0" smtClean="0">
                <a:latin typeface="+mj-lt"/>
                <a:cs typeface="Times New Roman" pitchFamily="18" charset="0"/>
              </a:rPr>
              <a:t> Зинаида (вверху пирамиды)и Захаров Евгений (у основания пирамиды), по бокам ученицы начальных классов</a:t>
            </a:r>
            <a:endParaRPr lang="ru-RU" sz="1400" b="1" dirty="0" smtClean="0"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E:\Users\Новая папка\Учителя ветераны\Фоминых Валентина Николаевна\Фото студенчество и трудовая деятельность\На подготовке участниц к демонстрации моделей .jpg"/>
          <p:cNvPicPr/>
          <p:nvPr/>
        </p:nvPicPr>
        <p:blipFill>
          <a:blip r:embed="rId2" cstate="print"/>
          <a:srcRect l="1974" b="4718"/>
          <a:stretch>
            <a:fillRect/>
          </a:stretch>
        </p:blipFill>
        <p:spPr bwMode="auto">
          <a:xfrm>
            <a:off x="179512" y="908720"/>
            <a:ext cx="2952328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Admin\Pictures\2017-12-23\020.jpg"/>
          <p:cNvPicPr/>
          <p:nvPr/>
        </p:nvPicPr>
        <p:blipFill>
          <a:blip r:embed="rId3" cstate="print"/>
          <a:srcRect l="2397" t="2336" r="1712" b="1869"/>
          <a:stretch>
            <a:fillRect/>
          </a:stretch>
        </p:blipFill>
        <p:spPr bwMode="auto">
          <a:xfrm>
            <a:off x="3203848" y="2636912"/>
            <a:ext cx="2736304" cy="3977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Admin\Pictures\2018-10-18\001.jpg"/>
          <p:cNvPicPr>
            <a:picLocks noChangeAspect="1" noChangeArrowheads="1"/>
          </p:cNvPicPr>
          <p:nvPr/>
        </p:nvPicPr>
        <p:blipFill>
          <a:blip r:embed="rId4" cstate="print"/>
          <a:srcRect l="3869" t="1930" r="3271" b="5421"/>
          <a:stretch>
            <a:fillRect/>
          </a:stretch>
        </p:blipFill>
        <p:spPr bwMode="auto">
          <a:xfrm rot="16200000">
            <a:off x="5310082" y="702078"/>
            <a:ext cx="4212468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012160" y="4365104"/>
            <a:ext cx="2808312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На снимке выступление юной гимнастки </a:t>
            </a:r>
            <a:r>
              <a:rPr lang="ru-RU" sz="1400" b="1" dirty="0" err="1" smtClean="0">
                <a:latin typeface="+mj-lt"/>
                <a:cs typeface="Times New Roman" pitchFamily="18" charset="0"/>
              </a:rPr>
              <a:t>Ударцевой</a:t>
            </a:r>
            <a:r>
              <a:rPr lang="ru-RU" sz="1400" b="1" dirty="0" smtClean="0">
                <a:latin typeface="+mj-lt"/>
                <a:cs typeface="Times New Roman" pitchFamily="18" charset="0"/>
              </a:rPr>
              <a:t> Надежды (в будущем учитель физкультуры 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96944" cy="11967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 1957 году акробатическая группа  школы завоевала право участвовать в Международном фестивале молодёжи в Москве.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7890" name="AutoShape 2" descr="https://sport.webarena.ru/pic/about-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sport.webarena.ru/pic/about-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Admin\Downloads\about-0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209975" cy="439808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5589240"/>
            <a:ext cx="835292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верхнем ряду в центре – преподаватель физкультуры Владимир Соломонович Розенфельд, рядом справа – комсорг школы Альберт Поморцев (в будущем станет Президентом Федерации хоккея с мячом)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568952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b="1" dirty="0" smtClean="0"/>
              <a:t>Сборная команда  по легкой атлетике </a:t>
            </a:r>
            <a:r>
              <a:rPr lang="ru-RU" sz="2800" b="1" dirty="0" err="1" smtClean="0"/>
              <a:t>Падунской</a:t>
            </a:r>
            <a:r>
              <a:rPr lang="ru-RU" sz="2800" b="1" dirty="0" smtClean="0"/>
              <a:t> СОШ готовится к соревнованиям. </a:t>
            </a:r>
            <a:br>
              <a:rPr lang="ru-RU" sz="2800" b="1" dirty="0" smtClean="0"/>
            </a:br>
            <a:r>
              <a:rPr lang="ru-RU" sz="2800" b="1" dirty="0" smtClean="0"/>
              <a:t>Чемпионат Кузбасса среди школьников, 1957 г</a:t>
            </a:r>
            <a:r>
              <a:rPr lang="ru-RU" b="1" dirty="0" smtClean="0"/>
              <a:t>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5" descr="C:\Users\Admin\Downloads\about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272808" cy="46753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13176"/>
            <a:ext cx="3898776" cy="16584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«Горжусь, что мой жизненный путь начинался в Кузбассе и считаю свою малую родину поистине спортивной державой!» 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260648"/>
            <a:ext cx="3898776" cy="1584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Альберт Поморцев - известный спортивный функционер и деятель, почетный президент Международной федерации бенди и Федерации хоккея с мячом России.</a:t>
            </a:r>
          </a:p>
          <a:p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pressmia.ru/images/94882/13/9488213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04864"/>
            <a:ext cx="3744416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Admin\Pictures\2019-10-01\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4928563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0"/>
            <a:ext cx="453650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Алик Поморцев – секретарь комсомольской организации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Падунской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средней школы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92280" y="1628800"/>
            <a:ext cx="1944216" cy="44973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b="1" dirty="0" err="1"/>
              <a:t>Ударцева</a:t>
            </a:r>
            <a:r>
              <a:rPr lang="ru-RU" sz="2400" b="1" dirty="0"/>
              <a:t> Нина Николаевна – мастер спорта международного класса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endParaRPr lang="ru-RU" sz="2400" dirty="0"/>
          </a:p>
        </p:txBody>
      </p:sp>
      <p:pic>
        <p:nvPicPr>
          <p:cNvPr id="4" name="Рисунок 3" descr="C:\Users\Admin\Pictures\2017-12-22\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75252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upload.wikimedia.org/wikipedia/commons/thumb/9/99/%D0%97%D0%BD%D0%B0%D0%BA_%D0%BC%D1%81%D0%BC%D0%BA_%D0%A0%D0%BE%D1%81%D1%81%D0%B8%D0%B8.jpg/220px-%D0%97%D0%BD%D0%B0%D0%BA_%D0%BC%D1%81%D0%BC%D0%BA_%D0%A0%D0%BE%D1%81%D1%81%D0%B8%D0%B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244827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3528" y="0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Нина Николаевна </a:t>
            </a:r>
            <a:r>
              <a:rPr lang="ru-RU" sz="2400" b="1" dirty="0" err="1" smtClean="0">
                <a:solidFill>
                  <a:srgbClr val="C00000"/>
                </a:solidFill>
              </a:rPr>
              <a:t>Поднебеснова</a:t>
            </a:r>
            <a:r>
              <a:rPr lang="ru-RU" sz="2400" b="1" dirty="0" smtClean="0">
                <a:solidFill>
                  <a:srgbClr val="C00000"/>
                </a:solidFill>
              </a:rPr>
              <a:t> (</a:t>
            </a:r>
            <a:r>
              <a:rPr lang="ru-RU" sz="2400" b="1" dirty="0" err="1" smtClean="0">
                <a:solidFill>
                  <a:srgbClr val="C00000"/>
                </a:solidFill>
              </a:rPr>
              <a:t>Ударцева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(одна из выдающихся выпускниц </a:t>
            </a:r>
            <a:r>
              <a:rPr lang="ru-RU" b="1" dirty="0" err="1" smtClean="0">
                <a:solidFill>
                  <a:srgbClr val="C00000"/>
                </a:solidFill>
              </a:rPr>
              <a:t>Падунской</a:t>
            </a:r>
            <a:r>
              <a:rPr lang="ru-RU" b="1" dirty="0" smtClean="0">
                <a:solidFill>
                  <a:srgbClr val="C00000"/>
                </a:solidFill>
              </a:rPr>
              <a:t> СОШ )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/>
              <a:t>Краткая биографическая справка</a:t>
            </a:r>
            <a:br>
              <a:rPr lang="ru-RU" sz="3100" dirty="0" smtClean="0"/>
            </a:br>
            <a:r>
              <a:rPr lang="ru-RU" sz="2700" dirty="0" smtClean="0"/>
              <a:t> 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38164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Школа была образована в 1954 году.</a:t>
            </a:r>
            <a:br>
              <a:rPr lang="ru-RU" sz="2400" b="1" dirty="0" smtClean="0"/>
            </a:br>
            <a:r>
              <a:rPr lang="ru-RU" sz="2400" b="1" dirty="0" smtClean="0"/>
              <a:t>В 1953 году принято решение о создании школы</a:t>
            </a:r>
          </a:p>
          <a:p>
            <a:r>
              <a:rPr lang="ru-RU" sz="2400" b="1" u="sng" dirty="0" smtClean="0"/>
              <a:t>-Первый   директор</a:t>
            </a:r>
            <a:r>
              <a:rPr lang="ru-RU" sz="2400" b="1" dirty="0" smtClean="0"/>
              <a:t>: Мостовщиков Дмитрий Иванович</a:t>
            </a:r>
          </a:p>
          <a:p>
            <a:r>
              <a:rPr lang="ru-RU" sz="2400" b="1" u="sng" dirty="0" smtClean="0"/>
              <a:t>-Всего директоров – 9</a:t>
            </a:r>
          </a:p>
          <a:p>
            <a:r>
              <a:rPr lang="ru-RU" sz="2400" b="1" u="sng" dirty="0" smtClean="0"/>
              <a:t>-Первый завуч </a:t>
            </a:r>
            <a:r>
              <a:rPr lang="ru-RU" sz="2400" b="1" u="sng" dirty="0" err="1" smtClean="0"/>
              <a:t>Падунской</a:t>
            </a:r>
            <a:r>
              <a:rPr lang="ru-RU" sz="2400" b="1" u="sng" dirty="0" smtClean="0"/>
              <a:t> средней школы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Шеметова</a:t>
            </a:r>
            <a:r>
              <a:rPr lang="ru-RU" sz="2400" b="1" dirty="0" smtClean="0"/>
              <a:t> Елена Марковна</a:t>
            </a:r>
          </a:p>
          <a:p>
            <a:r>
              <a:rPr lang="ru-RU" sz="2400" b="1" u="sng" dirty="0" smtClean="0"/>
              <a:t>-Первый выпуск состоялся в 1957 году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1569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Нина </a:t>
            </a:r>
            <a:r>
              <a:rPr lang="ru-RU" sz="2000" b="1" dirty="0" err="1" smtClean="0">
                <a:solidFill>
                  <a:srgbClr val="C00000"/>
                </a:solidFill>
              </a:rPr>
              <a:t>Ударцева</a:t>
            </a:r>
            <a:r>
              <a:rPr lang="ru-RU" sz="2000" b="1" dirty="0" smtClean="0">
                <a:solidFill>
                  <a:srgbClr val="C00000"/>
                </a:solidFill>
              </a:rPr>
              <a:t> на </a:t>
            </a:r>
            <a:r>
              <a:rPr lang="ru-RU" sz="2000" b="1" dirty="0">
                <a:solidFill>
                  <a:srgbClr val="C00000"/>
                </a:solidFill>
              </a:rPr>
              <a:t>Международном  супермарафоне двух океанов  в Кейптауне (Африка), 56 км. 2015 год</a:t>
            </a:r>
            <a:r>
              <a:rPr lang="ru-RU" sz="1800" b="1" dirty="0">
                <a:solidFill>
                  <a:srgbClr val="C00000"/>
                </a:solidFill>
              </a:rPr>
              <a:t/>
            </a:r>
            <a:br>
              <a:rPr lang="ru-RU" sz="1800" b="1" dirty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628800"/>
            <a:ext cx="4104456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Победитель </a:t>
            </a:r>
            <a:r>
              <a:rPr lang="ru-RU" sz="2400" b="1" dirty="0"/>
              <a:t>2014 г на Международном супермарафоне двух океанов  в Кейптауне (Африка)., второе место там же в 2015 </a:t>
            </a:r>
            <a:r>
              <a:rPr lang="ru-RU" sz="2400" b="1" dirty="0" smtClean="0"/>
              <a:t>г</a:t>
            </a:r>
          </a:p>
          <a:p>
            <a:endParaRPr lang="ru-RU" sz="2400" dirty="0"/>
          </a:p>
        </p:txBody>
      </p:sp>
      <p:pic>
        <p:nvPicPr>
          <p:cNvPr id="4" name="Рисунок 3" descr="C:\Users\Admin\Pictures\2017-12-22\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3456384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7084640" cy="59070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r>
              <a:rPr lang="ru-RU" sz="4000" b="1" dirty="0" smtClean="0"/>
              <a:t>Источники:</a:t>
            </a:r>
          </a:p>
          <a:p>
            <a:pPr>
              <a:buNone/>
            </a:pPr>
            <a:endParaRPr lang="ru-RU" sz="3200" b="1" dirty="0" smtClean="0"/>
          </a:p>
          <a:p>
            <a:r>
              <a:rPr lang="ru-RU" sz="3200" b="1" dirty="0" smtClean="0"/>
              <a:t>1. Материалы и архивы музея МБОУ «</a:t>
            </a:r>
            <a:r>
              <a:rPr lang="ru-RU" sz="3200" b="1" dirty="0" err="1" smtClean="0"/>
              <a:t>Падунская</a:t>
            </a:r>
            <a:r>
              <a:rPr lang="ru-RU" sz="3200" b="1" dirty="0" smtClean="0"/>
              <a:t> СОШ»</a:t>
            </a:r>
          </a:p>
          <a:p>
            <a:r>
              <a:rPr lang="ru-RU" sz="3200" b="1" dirty="0" smtClean="0"/>
              <a:t>2. Материалы из личных семейных  архивов </a:t>
            </a:r>
          </a:p>
          <a:p>
            <a:r>
              <a:rPr lang="ru-RU" sz="3200" b="1" dirty="0" smtClean="0"/>
              <a:t>3.Воспоминания бывших выпускников, учителей  </a:t>
            </a:r>
            <a:r>
              <a:rPr lang="ru-RU" sz="3200" b="1" dirty="0" err="1" smtClean="0"/>
              <a:t>Падунской</a:t>
            </a:r>
            <a:r>
              <a:rPr lang="ru-RU" sz="3200" b="1" dirty="0" smtClean="0"/>
              <a:t> средней школы</a:t>
            </a:r>
          </a:p>
          <a:p>
            <a:r>
              <a:rPr lang="ru-RU" sz="3200" b="1" dirty="0" smtClean="0"/>
              <a:t>4. Материалы СМИ и периодических изданий «Эхо»</a:t>
            </a:r>
          </a:p>
          <a:p>
            <a:pPr>
              <a:buNone/>
            </a:pPr>
            <a:r>
              <a:rPr lang="ru-RU" sz="3200" b="1" dirty="0" smtClean="0"/>
              <a:t> 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4608512" cy="908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Вот в это новое  здание пришли её ученики 1 сентября 1954 года.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napchat-193120322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0649" t="2765" r="6842" b="5849"/>
          <a:stretch>
            <a:fillRect/>
          </a:stretch>
        </p:blipFill>
        <p:spPr bwMode="auto">
          <a:xfrm>
            <a:off x="251520" y="980728"/>
            <a:ext cx="4896544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5" name="Picture 5" descr="Snapchat-66790987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1207" r="8345"/>
          <a:stretch/>
        </p:blipFill>
        <p:spPr bwMode="auto">
          <a:xfrm>
            <a:off x="2483768" y="3356992"/>
            <a:ext cx="6336704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148064" y="1052736"/>
            <a:ext cx="3995936" cy="18722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Падунская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школа, 1957 год (уже видны  изменения: появился портрет В.И. Ленина, на  самом острие фронтона пятиконечная  звезда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17728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1" dirty="0" smtClean="0"/>
              <a:t>Первый директор </a:t>
            </a:r>
            <a:r>
              <a:rPr lang="ru-RU" sz="1800" b="1" dirty="0" err="1" smtClean="0"/>
              <a:t>Падунской</a:t>
            </a:r>
            <a:r>
              <a:rPr lang="ru-RU" sz="1800" b="1" dirty="0" smtClean="0"/>
              <a:t> средней школы –</a:t>
            </a:r>
            <a:br>
              <a:rPr lang="ru-RU" sz="1800" b="1" dirty="0" smtClean="0"/>
            </a:br>
            <a:r>
              <a:rPr lang="ru-RU" sz="1800" b="1" dirty="0" smtClean="0"/>
              <a:t>Мостовщиков Дмитрий Иванович </a:t>
            </a:r>
            <a:br>
              <a:rPr lang="ru-RU" sz="1800" b="1" dirty="0" smtClean="0"/>
            </a:br>
            <a:r>
              <a:rPr lang="ru-RU" sz="1800" b="1" dirty="0" smtClean="0"/>
              <a:t>Он руководил её строительством, он же её открывал (на фото слева, в период открытия школы, на фото справа  в 1980-е годы)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4" name="Picture 3" descr="Snapchat-27449589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660" t="25436" r="19917" b="26404"/>
          <a:stretch/>
        </p:blipFill>
        <p:spPr bwMode="auto">
          <a:xfrm>
            <a:off x="251520" y="1340768"/>
            <a:ext cx="3600400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5" name="Picture 4" descr="Snapchat-79032265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23785" b="13101"/>
          <a:stretch>
            <a:fillRect/>
          </a:stretch>
        </p:blipFill>
        <p:spPr bwMode="auto">
          <a:xfrm>
            <a:off x="4716016" y="1340768"/>
            <a:ext cx="4032448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92888" cy="648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Они несли в школу вечное, доброе, светлое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3917" t="25882" r="31856" b="27647"/>
          <a:stretch/>
        </p:blipFill>
        <p:spPr>
          <a:xfrm>
            <a:off x="539552" y="908720"/>
            <a:ext cx="208823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5013176"/>
            <a:ext cx="201622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Первый завуч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Шведова Елена Марковна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0090" t="40783" r="25051" b="16471"/>
          <a:stretch/>
        </p:blipFill>
        <p:spPr>
          <a:xfrm>
            <a:off x="3203848" y="980728"/>
            <a:ext cx="2160240" cy="39065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6" name="Надпись 24"/>
          <p:cNvSpPr txBox="1">
            <a:spLocks noChangeArrowheads="1"/>
          </p:cNvSpPr>
          <p:nvPr/>
        </p:nvSpPr>
        <p:spPr bwMode="auto">
          <a:xfrm>
            <a:off x="3131840" y="5013176"/>
            <a:ext cx="2304256" cy="18448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Шведова Нина Ивановна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завуч и учитель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русского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яз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ыка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и литературы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(с 1961 г.)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8452" t="27647" r="33068" b="32353"/>
          <a:stretch/>
        </p:blipFill>
        <p:spPr>
          <a:xfrm>
            <a:off x="6012160" y="908720"/>
            <a:ext cx="2160240" cy="3906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Надпись 23"/>
          <p:cNvSpPr txBox="1">
            <a:spLocks noChangeArrowheads="1"/>
          </p:cNvSpPr>
          <p:nvPr/>
        </p:nvSpPr>
        <p:spPr bwMode="auto">
          <a:xfrm>
            <a:off x="6012160" y="5013176"/>
            <a:ext cx="2232247" cy="15121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Пинигина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Евдокия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Нефедовна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(учитель матем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атики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Орлова Вера Николаевна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527" t="13921" b="22353"/>
          <a:stretch/>
        </p:blipFill>
        <p:spPr>
          <a:xfrm>
            <a:off x="683568" y="980728"/>
            <a:ext cx="3312368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229" t="7255" r="2087" b="30784"/>
          <a:stretch/>
        </p:blipFill>
        <p:spPr>
          <a:xfrm>
            <a:off x="5292080" y="980728"/>
            <a:ext cx="3096344" cy="4702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554" name="Надпись 18"/>
          <p:cNvSpPr txBox="1">
            <a:spLocks noChangeArrowheads="1"/>
          </p:cNvSpPr>
          <p:nvPr/>
        </p:nvSpPr>
        <p:spPr bwMode="auto">
          <a:xfrm>
            <a:off x="899592" y="5589240"/>
            <a:ext cx="2808312" cy="9361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Первая Старшая вожатая школьной пионерской дружины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Надпись 19"/>
          <p:cNvSpPr txBox="1">
            <a:spLocks noChangeArrowheads="1"/>
          </p:cNvSpPr>
          <p:nvPr/>
        </p:nvSpPr>
        <p:spPr bwMode="auto">
          <a:xfrm>
            <a:off x="5364088" y="5661248"/>
            <a:ext cx="2880320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 будущем станет учителем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русского языка, литературы и истории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9564" b="19678"/>
          <a:stretch/>
        </p:blipFill>
        <p:spPr bwMode="auto">
          <a:xfrm rot="16200000">
            <a:off x="3635896" y="836712"/>
            <a:ext cx="4536504" cy="568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24578" name="Надпись 20"/>
          <p:cNvSpPr txBox="1">
            <a:spLocks noChangeArrowheads="1"/>
          </p:cNvSpPr>
          <p:nvPr/>
        </p:nvSpPr>
        <p:spPr bwMode="auto">
          <a:xfrm>
            <a:off x="179512" y="5805264"/>
            <a:ext cx="2520280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Лыкова Галина Александровна 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рус.яз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. и лит.)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6021288"/>
            <a:ext cx="583264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Лапина Татьяна </a:t>
            </a:r>
            <a:r>
              <a:rPr lang="ru-RU" b="1" dirty="0" err="1" smtClean="0"/>
              <a:t>Руфовна</a:t>
            </a:r>
            <a:r>
              <a:rPr lang="ru-RU" b="1" dirty="0" smtClean="0"/>
              <a:t> (учитель немецкого языка)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6262" t="22549" r="22500" b="23138"/>
          <a:stretch/>
        </p:blipFill>
        <p:spPr>
          <a:xfrm>
            <a:off x="179512" y="404664"/>
            <a:ext cx="252028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87824" y="188641"/>
            <a:ext cx="576064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Эти замечательные люди, молодые и жизнерадостные,  учили и помогали познавать разные  науки и саму жизнь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0000" b="25294"/>
          <a:stretch/>
        </p:blipFill>
        <p:spPr>
          <a:xfrm>
            <a:off x="395536" y="260648"/>
            <a:ext cx="3045202" cy="4445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603" name="Надпись 5"/>
          <p:cNvSpPr txBox="1">
            <a:spLocks noChangeArrowheads="1"/>
          </p:cNvSpPr>
          <p:nvPr/>
        </p:nvSpPr>
        <p:spPr bwMode="auto">
          <a:xfrm>
            <a:off x="467544" y="4869160"/>
            <a:ext cx="3024336" cy="15841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Екатерина Ивановна (учитель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немецкого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яз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ыка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Бутырина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Раиса Васильевна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(учитель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русского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яз.ыка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и литературы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)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803" t="11764" b="24902"/>
          <a:stretch/>
        </p:blipFill>
        <p:spPr>
          <a:xfrm>
            <a:off x="4499992" y="188640"/>
            <a:ext cx="3384376" cy="4661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605" name="Надпись 7"/>
          <p:cNvSpPr txBox="1">
            <a:spLocks noChangeArrowheads="1"/>
          </p:cNvSpPr>
          <p:nvPr/>
        </p:nvSpPr>
        <p:spPr bwMode="auto">
          <a:xfrm>
            <a:off x="4572000" y="4941168"/>
            <a:ext cx="3190875" cy="14401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Мария Андреевна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Бутырина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Раиса Васильевна (учителя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рус.яз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. и лит.)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сидит: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Орлова Вера Николаевна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(старшая пионервожатая)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365104"/>
            <a:ext cx="3816424" cy="201622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1600" b="1" i="1" dirty="0" smtClean="0">
                <a:solidFill>
                  <a:schemeClr val="tx1"/>
                </a:solidFill>
              </a:rPr>
              <a:t>слева направо</a:t>
            </a:r>
            <a:r>
              <a:rPr lang="ru-RU" sz="1600" b="1" dirty="0" smtClean="0">
                <a:solidFill>
                  <a:schemeClr val="tx1"/>
                </a:solidFill>
              </a:rPr>
              <a:t>: учитель Мельникова Анна Дмитриевна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старшая пионервожатая Орлова Вера Николаевна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директор Мостовщиков Дмитрий Николаевич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 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.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4320480" cy="576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/>
              <a:t>1954-1955 учебный год, 2 класс</a:t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22680" r="1094" b="13202"/>
          <a:stretch/>
        </p:blipFill>
        <p:spPr>
          <a:xfrm rot="16200000">
            <a:off x="648072" y="-27384"/>
            <a:ext cx="367240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8909" t="24052" r="2771" b="11634"/>
          <a:stretch/>
        </p:blipFill>
        <p:spPr bwMode="auto">
          <a:xfrm rot="16200000">
            <a:off x="5021796" y="2547156"/>
            <a:ext cx="3240360" cy="5004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6056" y="1412777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 smtClean="0"/>
              <a:t>1954-1955 учебный год, 4 класс</a:t>
            </a:r>
            <a:br>
              <a:rPr lang="ru-RU" sz="1600" b="1" dirty="0" smtClean="0"/>
            </a:br>
            <a:r>
              <a:rPr lang="ru-RU" sz="1600" b="1" i="1" dirty="0" smtClean="0"/>
              <a:t>слева направо</a:t>
            </a:r>
            <a:r>
              <a:rPr lang="ru-RU" sz="1600" b="1" dirty="0" smtClean="0"/>
              <a:t>: завуч </a:t>
            </a:r>
            <a:r>
              <a:rPr lang="ru-RU" sz="1600" b="1" dirty="0" err="1" smtClean="0"/>
              <a:t>Шеметова</a:t>
            </a:r>
            <a:r>
              <a:rPr lang="ru-RU" sz="1600" b="1" dirty="0" smtClean="0"/>
              <a:t> Елена Марковна</a:t>
            </a:r>
            <a:br>
              <a:rPr lang="ru-RU" sz="1600" b="1" dirty="0" smtClean="0"/>
            </a:br>
            <a:r>
              <a:rPr lang="ru-RU" sz="1600" b="1" dirty="0" smtClean="0"/>
              <a:t>ст.пионервожатая Орлова Вера Николаевна</a:t>
            </a:r>
            <a:br>
              <a:rPr lang="ru-RU" sz="1600" b="1" dirty="0" smtClean="0"/>
            </a:br>
            <a:r>
              <a:rPr lang="ru-RU" sz="1600" b="1" dirty="0" smtClean="0"/>
              <a:t>учитель Лапина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526</TotalTime>
  <Words>423</Words>
  <Application>Microsoft Office PowerPoint</Application>
  <PresentationFormat>Экран (4:3)</PresentationFormat>
  <Paragraphs>77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Из истории образования ПАДУНСКОЙ СРЕДНЕЙ ШКОЛЫ</vt:lpstr>
      <vt:lpstr>  Краткая биографическая справка   </vt:lpstr>
      <vt:lpstr>    Вот в это новое  здание пришли её ученики 1 сентября 1954 года. </vt:lpstr>
      <vt:lpstr>Первый директор Падунской средней школы – Мостовщиков Дмитрий Иванович  Он руководил её строительством, он же её открывал (на фото слева, в период открытия школы, на фото справа  в 1980-е годы) </vt:lpstr>
      <vt:lpstr>Они несли в школу вечное, доброе, светлое</vt:lpstr>
      <vt:lpstr> Орлова Вера Николаевна </vt:lpstr>
      <vt:lpstr>Слайд 7</vt:lpstr>
      <vt:lpstr>Слайд 8</vt:lpstr>
      <vt:lpstr>  слева направо: учитель Мельникова Анна Дмитриевна старшая пионервожатая Орлова Вера Николаевна директор Мостовщиков Дмитрий Николаевич   .</vt:lpstr>
      <vt:lpstr>Слайд 10</vt:lpstr>
      <vt:lpstr>             Делегация пионеров Падунской школы на районом слете  пионеров, посвященном Дню пионерии. Старшая  пионер вожатая: Стещенко Нина Ивановна  (Районный слет пионеров  27 мая 1962 г.)    </vt:lpstr>
      <vt:lpstr> Июль 1962г. Торжественная линейка, посвященная открытию сезона пионерского лагеря </vt:lpstr>
      <vt:lpstr> Встреча с участниками Великой Октябрьской революции и гражданской войны – Чазовым Капитоном   </vt:lpstr>
      <vt:lpstr>На снимке инструментальный ансамбль Падунской СОШ. Справа налево: Л.И.Михешкина., Воротилина А.Д., Мостовщиков Д.И., Михешкин Юрий, 10 класс., Байбакова Н.Г., Христич Н.К. </vt:lpstr>
      <vt:lpstr> Подготовка участниц к демонстрации своих моделей 1970-е годы </vt:lpstr>
      <vt:lpstr>В 1957 году акробатическая группа  школы завоевала право участвовать в Международном фестивале молодёжи в Москве.</vt:lpstr>
      <vt:lpstr>Слайд 17</vt:lpstr>
      <vt:lpstr>«Горжусь, что мой жизненный путь начинался в Кузбассе и считаю свою малую родину поистине спортивной державой!» </vt:lpstr>
      <vt:lpstr>Слайд 19</vt:lpstr>
      <vt:lpstr>Нина Ударцева на Международном  супермарафоне двух океанов  в Кейптауне (Африка), 56 км. 2015 год </vt:lpstr>
      <vt:lpstr> 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СТРАНИЦЫ ИСТОРИИ ПАДУНСКОЙ СРЕДНЕЙ ШКОЛЫ</dc:title>
  <dc:creator>Admin</dc:creator>
  <cp:lastModifiedBy>Admin</cp:lastModifiedBy>
  <cp:revision>55</cp:revision>
  <dcterms:created xsi:type="dcterms:W3CDTF">2021-01-05T12:06:06Z</dcterms:created>
  <dcterms:modified xsi:type="dcterms:W3CDTF">2021-01-08T13:26:11Z</dcterms:modified>
</cp:coreProperties>
</file>